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"/>
  </p:notesMasterIdLst>
  <p:sldIdLst>
    <p:sldId id="256" r:id="rId2"/>
    <p:sldId id="257" r:id="rId3"/>
    <p:sldId id="260" r:id="rId4"/>
    <p:sldId id="258" r:id="rId5"/>
    <p:sldId id="259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E8E90"/>
    <a:srgbClr val="9C9C9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156"/>
    <p:restoredTop sz="91162"/>
  </p:normalViewPr>
  <p:slideViewPr>
    <p:cSldViewPr snapToGrid="0" snapToObjects="1">
      <p:cViewPr varScale="1">
        <p:scale>
          <a:sx n="98" d="100"/>
          <a:sy n="98" d="100"/>
        </p:scale>
        <p:origin x="75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8" Type="http://schemas.openxmlformats.org/officeDocument/2006/relationships/presProps" Target="presProps.xml"/><Relationship Id="rId9" Type="http://schemas.openxmlformats.org/officeDocument/2006/relationships/viewProps" Target="viewProps.xml"/><Relationship Id="rId10" Type="http://schemas.openxmlformats.org/officeDocument/2006/relationships/theme" Target="theme/theme1.xml"/><Relationship Id="rId1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1931A0-F905-6345-ACBE-C0453EBF6B67}" type="datetimeFigureOut">
              <a:rPr lang="en-US" smtClean="0"/>
              <a:t>4/25/16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2948BA-BC2B-3147-A8CF-353FF84549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5349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nyti.ms</a:t>
            </a:r>
            <a:r>
              <a:rPr lang="en-US" dirty="0" smtClean="0"/>
              <a:t>/1Rs9491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2948BA-BC2B-3147-A8CF-353FF845495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2015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94958-0EDC-884D-953A-9925CE3CA66D}" type="datetimeFigureOut">
              <a:rPr lang="en-US" smtClean="0"/>
              <a:t>4/25/16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59F3D-F439-C746-B87E-45A852BB53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0337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94958-0EDC-884D-953A-9925CE3CA66D}" type="datetimeFigureOut">
              <a:rPr lang="en-US" smtClean="0"/>
              <a:t>4/25/16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59F3D-F439-C746-B87E-45A852BB53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701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94958-0EDC-884D-953A-9925CE3CA66D}" type="datetimeFigureOut">
              <a:rPr lang="en-US" smtClean="0"/>
              <a:t>4/25/16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59F3D-F439-C746-B87E-45A852BB53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63125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94958-0EDC-884D-953A-9925CE3CA66D}" type="datetimeFigureOut">
              <a:rPr lang="en-US" smtClean="0"/>
              <a:t>4/25/16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59F3D-F439-C746-B87E-45A852BB53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2508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94958-0EDC-884D-953A-9925CE3CA66D}" type="datetimeFigureOut">
              <a:rPr lang="en-US" smtClean="0"/>
              <a:t>4/25/16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59F3D-F439-C746-B87E-45A852BB53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926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94958-0EDC-884D-953A-9925CE3CA66D}" type="datetimeFigureOut">
              <a:rPr lang="en-US" smtClean="0"/>
              <a:t>4/25/16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59F3D-F439-C746-B87E-45A852BB53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6093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94958-0EDC-884D-953A-9925CE3CA66D}" type="datetimeFigureOut">
              <a:rPr lang="en-US" smtClean="0"/>
              <a:t>4/25/16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59F3D-F439-C746-B87E-45A852BB53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0560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94958-0EDC-884D-953A-9925CE3CA66D}" type="datetimeFigureOut">
              <a:rPr lang="en-US" smtClean="0"/>
              <a:t>4/25/16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59F3D-F439-C746-B87E-45A852BB53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1986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94958-0EDC-884D-953A-9925CE3CA66D}" type="datetimeFigureOut">
              <a:rPr lang="en-US" smtClean="0"/>
              <a:t>4/25/16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59F3D-F439-C746-B87E-45A852BB53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7921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94958-0EDC-884D-953A-9925CE3CA66D}" type="datetimeFigureOut">
              <a:rPr lang="en-US" smtClean="0"/>
              <a:t>4/25/16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59F3D-F439-C746-B87E-45A852BB53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957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94958-0EDC-884D-953A-9925CE3CA66D}" type="datetimeFigureOut">
              <a:rPr lang="en-US" smtClean="0"/>
              <a:t>4/25/16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59F3D-F439-C746-B87E-45A852BB53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1909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294958-0EDC-884D-953A-9925CE3CA66D}" type="datetimeFigureOut">
              <a:rPr lang="en-US" smtClean="0"/>
              <a:t>4/25/16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059F3D-F439-C746-B87E-45A852BB53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7019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644877"/>
            <a:ext cx="9144000" cy="2387600"/>
          </a:xfrm>
        </p:spPr>
        <p:txBody>
          <a:bodyPr>
            <a:normAutofit/>
          </a:bodyPr>
          <a:lstStyle/>
          <a:p>
            <a:r>
              <a:rPr lang="en-US" sz="6600" b="1" dirty="0" smtClean="0">
                <a:latin typeface="Abadi MT Condensed Light" charset="0"/>
                <a:ea typeface="Abadi MT Condensed Light" charset="0"/>
                <a:cs typeface="Abadi MT Condensed Light" charset="0"/>
              </a:rPr>
              <a:t>Who matters? </a:t>
            </a:r>
            <a:r>
              <a:rPr lang="en-US" sz="6600" dirty="0" smtClean="0">
                <a:latin typeface="Abadi MT Condensed Light" charset="0"/>
                <a:ea typeface="Abadi MT Condensed Light" charset="0"/>
                <a:cs typeface="Abadi MT Condensed Light" charset="0"/>
              </a:rPr>
              <a:t/>
            </a:r>
            <a:br>
              <a:rPr lang="en-US" sz="6600" dirty="0" smtClean="0">
                <a:latin typeface="Abadi MT Condensed Light" charset="0"/>
                <a:ea typeface="Abadi MT Condensed Light" charset="0"/>
                <a:cs typeface="Abadi MT Condensed Light" charset="0"/>
              </a:rPr>
            </a:br>
            <a:r>
              <a:rPr lang="en-US" sz="4400" dirty="0" smtClean="0">
                <a:latin typeface="Abadi MT Condensed Light" charset="0"/>
                <a:ea typeface="Abadi MT Condensed Light" charset="0"/>
                <a:cs typeface="Abadi MT Condensed Light" charset="0"/>
              </a:rPr>
              <a:t>Measuring Americans’ expectations about </a:t>
            </a:r>
            <a:br>
              <a:rPr lang="en-US" sz="4400" dirty="0" smtClean="0">
                <a:latin typeface="Abadi MT Condensed Light" charset="0"/>
                <a:ea typeface="Abadi MT Condensed Light" charset="0"/>
                <a:cs typeface="Abadi MT Condensed Light" charset="0"/>
              </a:rPr>
            </a:br>
            <a:r>
              <a:rPr lang="en-US" sz="4400" dirty="0" smtClean="0">
                <a:latin typeface="Abadi MT Condensed Light" charset="0"/>
                <a:ea typeface="Abadi MT Condensed Light" charset="0"/>
                <a:cs typeface="Abadi MT Condensed Light" charset="0"/>
              </a:rPr>
              <a:t>real-world disasters</a:t>
            </a:r>
            <a:endParaRPr lang="en-US" sz="4400" dirty="0">
              <a:latin typeface="Abadi MT Condensed Light" charset="0"/>
              <a:ea typeface="Abadi MT Condensed Light" charset="0"/>
              <a:cs typeface="Abadi MT Condensed Light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569954"/>
            <a:ext cx="9144000" cy="1655762"/>
          </a:xfrm>
        </p:spPr>
        <p:txBody>
          <a:bodyPr/>
          <a:lstStyle/>
          <a:p>
            <a:r>
              <a:rPr lang="en-US" dirty="0" smtClean="0"/>
              <a:t>Tim Lew, Drew Walker, &amp; Ed </a:t>
            </a:r>
            <a:r>
              <a:rPr lang="en-US" dirty="0" err="1" smtClean="0"/>
              <a:t>Vul</a:t>
            </a:r>
            <a:endParaRPr lang="en-US" dirty="0" smtClean="0"/>
          </a:p>
          <a:p>
            <a:r>
              <a:rPr lang="en-US" dirty="0" smtClean="0"/>
              <a:t>GTS 4/25/2016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6124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8876"/>
            <a:ext cx="8191500" cy="60325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326483" y="1900854"/>
            <a:ext cx="3865517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Abadi MT Condensed Light" charset="0"/>
                <a:ea typeface="Abadi MT Condensed Light" charset="0"/>
                <a:cs typeface="Abadi MT Condensed Light" charset="0"/>
              </a:rPr>
              <a:t>1. Who </a:t>
            </a:r>
            <a:r>
              <a:rPr lang="en-US" sz="2800" dirty="0">
                <a:latin typeface="Abadi MT Condensed Light" charset="0"/>
                <a:ea typeface="Abadi MT Condensed Light" charset="0"/>
                <a:cs typeface="Abadi MT Condensed Light" charset="0"/>
              </a:rPr>
              <a:t>wrote the post?</a:t>
            </a:r>
          </a:p>
          <a:p>
            <a:endParaRPr lang="en-US" sz="2800" dirty="0" smtClean="0">
              <a:latin typeface="Abadi MT Condensed Light" charset="0"/>
              <a:ea typeface="Abadi MT Condensed Light" charset="0"/>
              <a:cs typeface="Abadi MT Condensed Light" charset="0"/>
            </a:endParaRPr>
          </a:p>
          <a:p>
            <a:r>
              <a:rPr lang="en-US" sz="2800" dirty="0" smtClean="0">
                <a:latin typeface="Abadi MT Condensed Light" charset="0"/>
                <a:ea typeface="Abadi MT Condensed Light" charset="0"/>
                <a:cs typeface="Abadi MT Condensed Light" charset="0"/>
              </a:rPr>
              <a:t>2. Where </a:t>
            </a:r>
            <a:r>
              <a:rPr lang="en-US" sz="2800" dirty="0">
                <a:latin typeface="Abadi MT Condensed Light" charset="0"/>
                <a:ea typeface="Abadi MT Condensed Light" charset="0"/>
                <a:cs typeface="Abadi MT Condensed Light" charset="0"/>
              </a:rPr>
              <a:t>did the earthquake strike</a:t>
            </a:r>
            <a:r>
              <a:rPr lang="en-US" sz="2800" dirty="0" smtClean="0">
                <a:latin typeface="Abadi MT Condensed Light" charset="0"/>
                <a:ea typeface="Abadi MT Condensed Light" charset="0"/>
                <a:cs typeface="Abadi MT Condensed Light" charset="0"/>
              </a:rPr>
              <a:t>?</a:t>
            </a:r>
          </a:p>
          <a:p>
            <a:endParaRPr lang="en-US" sz="2800" dirty="0"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  <a:p>
            <a:r>
              <a:rPr lang="en-US" sz="2800" dirty="0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3. How </a:t>
            </a:r>
            <a:r>
              <a:rPr lang="en-US" sz="2800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many casualties were there?</a:t>
            </a:r>
          </a:p>
        </p:txBody>
      </p:sp>
      <p:sp>
        <p:nvSpPr>
          <p:cNvPr id="8" name="Rectangle 7"/>
          <p:cNvSpPr/>
          <p:nvPr/>
        </p:nvSpPr>
        <p:spPr>
          <a:xfrm>
            <a:off x="6244046" y="4075611"/>
            <a:ext cx="431074" cy="3526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168120" y="4034190"/>
            <a:ext cx="765808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smtClean="0">
                <a:solidFill>
                  <a:srgbClr val="8E8E90"/>
                </a:solidFill>
                <a:latin typeface="Times" charset="0"/>
                <a:ea typeface="Times" charset="0"/>
                <a:cs typeface="Times" charset="0"/>
              </a:rPr>
              <a:t>261</a:t>
            </a:r>
            <a:endParaRPr lang="en-US" sz="2200" b="1" dirty="0">
              <a:solidFill>
                <a:srgbClr val="8E8E90"/>
              </a:solidFill>
              <a:latin typeface="Times" charset="0"/>
              <a:ea typeface="Times" charset="0"/>
              <a:cs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433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1499"/>
            <a:ext cx="12192000" cy="5555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489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383281" y="150319"/>
            <a:ext cx="5773782" cy="4375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5153" y="0"/>
            <a:ext cx="900169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472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0667"/>
            <a:ext cx="12192000" cy="561666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379131" y="6315711"/>
            <a:ext cx="28128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smtClean="0">
                <a:latin typeface="Abadi MT Condensed Light" charset="0"/>
                <a:ea typeface="Abadi MT Condensed Light" charset="0"/>
                <a:cs typeface="Abadi MT Condensed Light" charset="0"/>
              </a:rPr>
              <a:t>*Incorrect trials</a:t>
            </a:r>
            <a:endParaRPr lang="en-US" sz="2800" dirty="0"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8747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</TotalTime>
  <Words>45</Words>
  <Application>Microsoft Macintosh PowerPoint</Application>
  <PresentationFormat>Widescreen</PresentationFormat>
  <Paragraphs>12</Paragraphs>
  <Slides>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2" baseType="lpstr">
      <vt:lpstr>Abadi MT Condensed Extra Bold</vt:lpstr>
      <vt:lpstr>Abadi MT Condensed Light</vt:lpstr>
      <vt:lpstr>Calibri</vt:lpstr>
      <vt:lpstr>Calibri Light</vt:lpstr>
      <vt:lpstr>Times</vt:lpstr>
      <vt:lpstr>Arial</vt:lpstr>
      <vt:lpstr>Office Theme</vt:lpstr>
      <vt:lpstr>Who matters?  Measuring Americans’ expectations about  real-world disasters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5</cp:revision>
  <dcterms:created xsi:type="dcterms:W3CDTF">2016-04-25T19:39:15Z</dcterms:created>
  <dcterms:modified xsi:type="dcterms:W3CDTF">2016-04-25T20:29:44Z</dcterms:modified>
</cp:coreProperties>
</file>